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9144000" cy="6858000" type="screen4x3"/>
  <p:notesSz cx="6858000" cy="9144000"/>
  <p:defaultTextStyle>
    <a:defPPr>
      <a:defRPr lang="hu-H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99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 smtClean="0"/>
              <a:t>Alcím mintájának szerkesztése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888A47-7F3C-46C2-951B-0631CBD25551}" type="datetimeFigureOut">
              <a:rPr lang="hu-HU" smtClean="0"/>
              <a:t>2018. 07. 11.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1239FA-B070-47C9-894E-B832CC3E5A1C}" type="slidenum">
              <a:rPr lang="hu-HU" smtClean="0"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888A47-7F3C-46C2-951B-0631CBD25551}" type="datetimeFigureOut">
              <a:rPr lang="hu-HU" smtClean="0"/>
              <a:t>2018. 07. 11.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1239FA-B070-47C9-894E-B832CC3E5A1C}" type="slidenum">
              <a:rPr lang="hu-HU" smtClean="0"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888A47-7F3C-46C2-951B-0631CBD25551}" type="datetimeFigureOut">
              <a:rPr lang="hu-HU" smtClean="0"/>
              <a:t>2018. 07. 11.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1239FA-B070-47C9-894E-B832CC3E5A1C}" type="slidenum">
              <a:rPr lang="hu-HU" smtClean="0"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888A47-7F3C-46C2-951B-0631CBD25551}" type="datetimeFigureOut">
              <a:rPr lang="hu-HU" smtClean="0"/>
              <a:t>2018. 07. 11.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1239FA-B070-47C9-894E-B832CC3E5A1C}" type="slidenum">
              <a:rPr lang="hu-HU" smtClean="0"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7" name="Dátum hely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888A47-7F3C-46C2-951B-0631CBD25551}" type="datetimeFigureOut">
              <a:rPr lang="hu-HU" smtClean="0"/>
              <a:t>2018. 07. 11.</a:t>
            </a:fld>
            <a:endParaRPr lang="hu-HU"/>
          </a:p>
        </p:txBody>
      </p:sp>
      <p:sp>
        <p:nvSpPr>
          <p:cNvPr id="8" name="Élőláb hely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9" name="Dia számának hely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1239FA-B070-47C9-894E-B832CC3E5A1C}" type="slidenum">
              <a:rPr lang="hu-HU" smtClean="0"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888A47-7F3C-46C2-951B-0631CBD25551}" type="datetimeFigureOut">
              <a:rPr lang="hu-HU" smtClean="0"/>
              <a:t>2018. 07. 11.</a:t>
            </a:fld>
            <a:endParaRPr lang="hu-HU"/>
          </a:p>
        </p:txBody>
      </p:sp>
      <p:sp>
        <p:nvSpPr>
          <p:cNvPr id="4" name="Élőláb hely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1239FA-B070-47C9-894E-B832CC3E5A1C}" type="slidenum">
              <a:rPr lang="hu-HU" smtClean="0"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átum hely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888A47-7F3C-46C2-951B-0631CBD25551}" type="datetimeFigureOut">
              <a:rPr lang="hu-HU" smtClean="0"/>
              <a:t>2018. 07. 11.</a:t>
            </a:fld>
            <a:endParaRPr lang="hu-HU"/>
          </a:p>
        </p:txBody>
      </p:sp>
      <p:sp>
        <p:nvSpPr>
          <p:cNvPr id="3" name="Élőláb hely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1239FA-B070-47C9-894E-B832CC3E5A1C}" type="slidenum">
              <a:rPr lang="hu-HU" smtClean="0"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888A47-7F3C-46C2-951B-0631CBD25551}" type="datetimeFigureOut">
              <a:rPr lang="hu-HU" smtClean="0"/>
              <a:t>2018. 07. 11.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1239FA-B070-47C9-894E-B832CC3E5A1C}" type="slidenum">
              <a:rPr lang="hu-HU" smtClean="0"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888A47-7F3C-46C2-951B-0631CBD25551}" type="datetimeFigureOut">
              <a:rPr lang="hu-HU" smtClean="0"/>
              <a:t>2018. 07. 11.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1239FA-B070-47C9-894E-B832CC3E5A1C}" type="slidenum">
              <a:rPr lang="hu-HU" smtClean="0"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888A47-7F3C-46C2-951B-0631CBD25551}" type="datetimeFigureOut">
              <a:rPr lang="hu-HU" smtClean="0"/>
              <a:t>2018. 07. 11.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1239FA-B070-47C9-894E-B832CC3E5A1C}" type="slidenum">
              <a:rPr lang="hu-HU" smtClean="0"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888A47-7F3C-46C2-951B-0631CBD25551}" type="datetimeFigureOut">
              <a:rPr lang="hu-HU" smtClean="0"/>
              <a:t>2018. 07. 11.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1239FA-B070-47C9-894E-B832CC3E5A1C}" type="slidenum">
              <a:rPr lang="hu-HU" smtClean="0"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hely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F888A47-7F3C-46C2-951B-0631CBD25551}" type="datetimeFigureOut">
              <a:rPr lang="hu-HU" smtClean="0"/>
              <a:t>2018. 07. 11.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1239FA-B070-47C9-894E-B832CC3E5A1C}" type="slidenum">
              <a:rPr lang="hu-HU" smtClean="0"/>
              <a:t>‹#›</a:t>
            </a:fld>
            <a:endParaRPr lang="hu-H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Kép 3" descr="bart-1308396_960_720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2795269"/>
          </a:xfrm>
          <a:prstGeom prst="rect">
            <a:avLst/>
          </a:prstGeom>
        </p:spPr>
      </p:pic>
      <p:sp>
        <p:nvSpPr>
          <p:cNvPr id="11" name="Téglalap 10"/>
          <p:cNvSpPr/>
          <p:nvPr/>
        </p:nvSpPr>
        <p:spPr>
          <a:xfrm>
            <a:off x="2627784" y="836712"/>
            <a:ext cx="6023783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hu-HU" sz="3200" dirty="0" smtClean="0">
                <a:solidFill>
                  <a:schemeClr val="bg2">
                    <a:lumMod val="10000"/>
                  </a:schemeClr>
                </a:solidFill>
                <a:latin typeface="Monotype Corsiva" pitchFamily="66" charset="0"/>
              </a:rPr>
              <a:t>Színek, </a:t>
            </a:r>
            <a:r>
              <a:rPr lang="hu-HU" sz="3200" dirty="0" smtClean="0">
                <a:solidFill>
                  <a:schemeClr val="bg2">
                    <a:lumMod val="10000"/>
                  </a:schemeClr>
                </a:solidFill>
                <a:latin typeface="Monotype Corsiva" pitchFamily="66" charset="0"/>
              </a:rPr>
              <a:t>ízek, évszakok, ünnepek…</a:t>
            </a:r>
          </a:p>
          <a:p>
            <a:pPr algn="ctr">
              <a:buNone/>
            </a:pPr>
            <a:r>
              <a:rPr lang="hu-HU" sz="3200" dirty="0" smtClean="0">
                <a:solidFill>
                  <a:schemeClr val="bg2">
                    <a:lumMod val="10000"/>
                  </a:schemeClr>
                </a:solidFill>
                <a:latin typeface="Monotype Corsiva" pitchFamily="66" charset="0"/>
              </a:rPr>
              <a:t>Meglepetések, ajándékdobozba zárva</a:t>
            </a:r>
            <a:endParaRPr lang="hu-HU" sz="3200" dirty="0" smtClean="0">
              <a:solidFill>
                <a:schemeClr val="bg2">
                  <a:lumMod val="10000"/>
                </a:schemeClr>
              </a:solidFill>
              <a:latin typeface="Monotype Corsiva" pitchFamily="66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hu-HU" dirty="0" smtClean="0">
                <a:latin typeface="Palace Script MT" pitchFamily="66" charset="0"/>
              </a:rPr>
              <a:t>YUKO </a:t>
            </a:r>
            <a:r>
              <a:rPr lang="hu-HU" dirty="0" err="1" smtClean="0">
                <a:latin typeface="Palace Script MT" pitchFamily="66" charset="0"/>
              </a:rPr>
              <a:t>YuKo</a:t>
            </a:r>
            <a:endParaRPr lang="hu-HU" dirty="0" smtClean="0">
              <a:latin typeface="Palace Script MT" pitchFamily="66" charset="0"/>
            </a:endParaRPr>
          </a:p>
          <a:p>
            <a:pPr>
              <a:buNone/>
            </a:pPr>
            <a:r>
              <a:rPr lang="hu-HU" dirty="0" err="1" smtClean="0">
                <a:latin typeface="Palace Script MT" pitchFamily="66" charset="0"/>
              </a:rPr>
              <a:t>YuEmkó</a:t>
            </a:r>
            <a:r>
              <a:rPr lang="hu-HU" dirty="0" smtClean="0">
                <a:latin typeface="Palace Script MT" pitchFamily="66" charset="0"/>
              </a:rPr>
              <a:t> </a:t>
            </a:r>
          </a:p>
          <a:p>
            <a:pPr>
              <a:buNone/>
            </a:pPr>
            <a:r>
              <a:rPr lang="hu-HU" sz="8000" dirty="0" err="1" smtClean="0">
                <a:latin typeface="Palace Script MT" pitchFamily="66" charset="0"/>
              </a:rPr>
              <a:t>Yemko</a:t>
            </a:r>
            <a:endParaRPr lang="hu-HU" sz="8000" dirty="0" smtClean="0">
              <a:latin typeface="Palace Script MT" pitchFamily="66" charset="0"/>
            </a:endParaRPr>
          </a:p>
          <a:p>
            <a:pPr>
              <a:buNone/>
            </a:pPr>
            <a:r>
              <a:rPr lang="hu-HU" sz="8000" dirty="0" err="1" smtClean="0">
                <a:latin typeface="Palace Script MT" pitchFamily="66" charset="0"/>
              </a:rPr>
              <a:t>Yuemko</a:t>
            </a:r>
            <a:endParaRPr lang="hu-HU" sz="8000" dirty="0" smtClean="0">
              <a:latin typeface="Palace Script MT" pitchFamily="66" charset="0"/>
            </a:endParaRPr>
          </a:p>
          <a:p>
            <a:pPr>
              <a:buNone/>
            </a:pPr>
            <a:r>
              <a:rPr lang="hu-HU" sz="8000" dirty="0" smtClean="0">
                <a:latin typeface="Palace Script MT" pitchFamily="66" charset="0"/>
              </a:rPr>
              <a:t>Meglepetés dobozok</a:t>
            </a:r>
            <a:endParaRPr lang="hu-HU" sz="8000" dirty="0">
              <a:latin typeface="Palace Script MT" pitchFamily="66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</TotalTime>
  <Words>19</Words>
  <Application>Microsoft Office PowerPoint</Application>
  <PresentationFormat>Diavetítés a képernyőre (4:3 oldalarány)</PresentationFormat>
  <Paragraphs>7</Paragraphs>
  <Slides>2</Slides>
  <Notes>0</Notes>
  <HiddenSlides>0</HiddenSlides>
  <MMClips>0</MMClips>
  <ScaleCrop>false</ScaleCrop>
  <HeadingPairs>
    <vt:vector size="4" baseType="variant">
      <vt:variant>
        <vt:lpstr>Téma</vt:lpstr>
      </vt:variant>
      <vt:variant>
        <vt:i4>1</vt:i4>
      </vt:variant>
      <vt:variant>
        <vt:lpstr>Diacímek</vt:lpstr>
      </vt:variant>
      <vt:variant>
        <vt:i4>2</vt:i4>
      </vt:variant>
    </vt:vector>
  </HeadingPairs>
  <TitlesOfParts>
    <vt:vector size="3" baseType="lpstr">
      <vt:lpstr>Office-téma</vt:lpstr>
      <vt:lpstr>1. dia</vt:lpstr>
      <vt:lpstr>2. dia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dia</dc:title>
  <dc:creator>Windows-felhasználó</dc:creator>
  <cp:lastModifiedBy>Windows-felhasználó</cp:lastModifiedBy>
  <cp:revision>1</cp:revision>
  <dcterms:created xsi:type="dcterms:W3CDTF">2018-07-11T11:49:12Z</dcterms:created>
  <dcterms:modified xsi:type="dcterms:W3CDTF">2018-07-11T12:10:18Z</dcterms:modified>
</cp:coreProperties>
</file>